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AF93F-5010-454A-9AF6-E1961B7D7683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F362A-0263-4504-8D90-13CB996DD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87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</a:t>
            </a:r>
            <a:r>
              <a:rPr lang="ru-RU" baseline="0" dirty="0" smtClean="0"/>
              <a:t> санитарного автомобиля.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F114F-2085-4CED-8964-6A643C4CDE1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691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 рулем военного авто.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F114F-2085-4CED-8964-6A643C4CDE1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130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Автомеханик за работой.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F114F-2085-4CED-8964-6A643C4CDE1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895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Минута отдыха.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F114F-2085-4CED-8964-6A643C4CDE1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636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Лейтенант Вооруженных сил Его Величества.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F114F-2085-4CED-8964-6A643C4CDE1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77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797E-D165-4749-A3F6-862B63C8A713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FEDB-3003-49B7-8858-961E61E2AA0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797E-D165-4749-A3F6-862B63C8A713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FEDB-3003-49B7-8858-961E61E2A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797E-D165-4749-A3F6-862B63C8A713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FEDB-3003-49B7-8858-961E61E2A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797E-D165-4749-A3F6-862B63C8A713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FEDB-3003-49B7-8858-961E61E2A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797E-D165-4749-A3F6-862B63C8A713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7704FEDB-3003-49B7-8858-961E61E2AA0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797E-D165-4749-A3F6-862B63C8A713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FEDB-3003-49B7-8858-961E61E2A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797E-D165-4749-A3F6-862B63C8A713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FEDB-3003-49B7-8858-961E61E2A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797E-D165-4749-A3F6-862B63C8A713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FEDB-3003-49B7-8858-961E61E2A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797E-D165-4749-A3F6-862B63C8A713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FEDB-3003-49B7-8858-961E61E2A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797E-D165-4749-A3F6-862B63C8A713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FEDB-3003-49B7-8858-961E61E2A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797E-D165-4749-A3F6-862B63C8A713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FEDB-3003-49B7-8858-961E61E2A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A8797E-D165-4749-A3F6-862B63C8A713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04FEDB-3003-49B7-8858-961E61E2AA0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Ветеран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800" dirty="0"/>
              <a:t>Второй Мировой войны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8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12b452_921b8af9_XL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96753"/>
            <a:ext cx="5265589" cy="49035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 санитарного автомобиля.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40064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37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187c9d_9aa40c43_orig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412776"/>
            <a:ext cx="4122467" cy="513229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 рулем военного авто.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54461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18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5434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96752"/>
            <a:ext cx="5161384" cy="50480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Автомеханик за работой.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07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955859961_6ba687f24b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12946"/>
            <a:ext cx="6804248" cy="4912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Минута отдыха.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1126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35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ntitled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96752"/>
            <a:ext cx="5229200" cy="52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07524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Лейтенант </a:t>
            </a:r>
            <a:r>
              <a:rPr lang="ru-RU" dirty="0"/>
              <a:t>Вооруженных сил Его Величества.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51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70"/>
            <a:ext cx="8147248" cy="3096344"/>
          </a:xfrm>
        </p:spPr>
        <p:txBody>
          <a:bodyPr>
            <a:normAutofit/>
          </a:bodyPr>
          <a:lstStyle/>
          <a:p>
            <a:r>
              <a:rPr lang="ru-RU" dirty="0" smtClean="0"/>
              <a:t>Лейтенант Элизабет Александра Мэри Виндзор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25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 сих пор на службе, не получает военную пенсию.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2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4306490"/>
          </a:xfrm>
        </p:spPr>
        <p:txBody>
          <a:bodyPr/>
          <a:lstStyle/>
          <a:p>
            <a:r>
              <a:rPr lang="ru-RU" dirty="0" smtClean="0"/>
              <a:t>Королева Елизавета Вторая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64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66</Words>
  <Application>Microsoft Office PowerPoint</Application>
  <PresentationFormat>Экран (4:3)</PresentationFormat>
  <Paragraphs>20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Ветеран</vt:lpstr>
      <vt:lpstr>У санитарного автомобиля. </vt:lpstr>
      <vt:lpstr>За рулем военного авто. </vt:lpstr>
      <vt:lpstr>Автомеханик за работой. </vt:lpstr>
      <vt:lpstr>Минута отдыха. </vt:lpstr>
      <vt:lpstr> Лейтенант Вооруженных сил Его Величества. </vt:lpstr>
      <vt:lpstr>Лейтенант Элизабет Александра Мэри Виндзор</vt:lpstr>
      <vt:lpstr>До сих пор на службе, не получает военную пенсию.</vt:lpstr>
      <vt:lpstr>Королева Елизавета Вторая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User11</cp:lastModifiedBy>
  <cp:revision>4</cp:revision>
  <dcterms:created xsi:type="dcterms:W3CDTF">2019-05-15T08:06:01Z</dcterms:created>
  <dcterms:modified xsi:type="dcterms:W3CDTF">2019-05-15T11:05:24Z</dcterms:modified>
</cp:coreProperties>
</file>