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377" autoAdjust="0"/>
  </p:normalViewPr>
  <p:slideViewPr>
    <p:cSldViewPr>
      <p:cViewPr varScale="1">
        <p:scale>
          <a:sx n="61" d="100"/>
          <a:sy n="61" d="100"/>
        </p:scale>
        <p:origin x="14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345459D-2788-44C8-A4CE-24F8C533F281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CDA265-83A1-404F-9509-C82FD2B1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город будущего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Швайнбург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365104"/>
            <a:ext cx="57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выполнила ученица 7 а класса Булгакова Дарья</a:t>
            </a:r>
          </a:p>
          <a:p>
            <a:r>
              <a:rPr lang="ru-RU" sz="2400" b="1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Руководитель: Лютов Александр Леонидович</a:t>
            </a:r>
            <a:endParaRPr lang="ru-RU" sz="2400" b="1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   </a:t>
            </a:r>
            <a:r>
              <a:rPr lang="ru-RU" sz="6600" dirty="0" smtClean="0"/>
              <a:t>Швайнбург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1"/>
            <a:ext cx="3900486" cy="46053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        Каждый из городов имеет свою специализацию: промышленность, сельское хозяйство, туризм и пр. Экономическим центром нашего города является свиная ферма и мясоперерабатывающий комбинат, взаимодействующий с фермой и выпускающий мясную и колбасную продукцию на потребительский рынок внутри и за пределами города. Ферма и комбинат предоставляют рабочие места жителям города, имеют при себе специализированные учебные заведения (училища, техникум,  институт). В городе и по региону существует сеть фирменных магазинов, представляющих продукцию Швайнбурга. А еще в нашем городе есть кожевенный завод и обувная фабрика, где производят модельную обувь.</a:t>
            </a:r>
            <a:endParaRPr lang="ru-RU" sz="1400" dirty="0"/>
          </a:p>
        </p:txBody>
      </p:sp>
      <p:pic>
        <p:nvPicPr>
          <p:cNvPr id="5" name="Содержимое 4" descr="hryush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85926"/>
            <a:ext cx="4140000" cy="394288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Промышленность и сельское хозяйство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6380" y="1500174"/>
            <a:ext cx="35719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Промышленный и сельскохозяйственный комплекс нашего города составляют свинарни, овощеводческие плантации (для выращивания  свиного корма), различные цеха комбината (а именно: холодильная обработка, цех по производству консервов, полуфабрикатов и колбасных изделий), складские помещения, гаражные комплексы, где располагается транспорт, осуществляющий перевозку товаров. </a:t>
            </a:r>
            <a:endParaRPr lang="ru-RU" sz="1400" dirty="0"/>
          </a:p>
        </p:txBody>
      </p:sp>
      <p:pic>
        <p:nvPicPr>
          <p:cNvPr id="5" name="Содержимое 4" descr="714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4714908" cy="3286148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Жилищный комплекс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428737"/>
            <a:ext cx="3857652" cy="481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</a:t>
            </a:r>
            <a:r>
              <a:rPr lang="ru-RU" sz="2000" dirty="0" smtClean="0"/>
              <a:t>В Швайнбурге достаточно развитая инфраструктура, в частности, жилищный комплекс, предназначенный для проживания городских обитателей, включающий в себя дома, детские сады, игровые площадки, небольшие парки, салоны красоты, магазины и парковки т.д. </a:t>
            </a:r>
            <a:endParaRPr lang="ru-RU" sz="2000" dirty="0"/>
          </a:p>
        </p:txBody>
      </p:sp>
      <p:pic>
        <p:nvPicPr>
          <p:cNvPr id="7" name="Содержимое 6" descr="post-67607-13415874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4846650" cy="285195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Комплекс административных и государственных учреждений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7576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Разумеется, в городе присутствуют все необходимые административные здания и государственные учреждения:</a:t>
            </a:r>
          </a:p>
          <a:p>
            <a:pPr>
              <a:buNone/>
            </a:pPr>
            <a:endParaRPr lang="ru-RU" sz="1400" dirty="0" smtClean="0"/>
          </a:p>
          <a:p>
            <a:pPr>
              <a:buAutoNum type="arabicPeriod"/>
            </a:pPr>
            <a:r>
              <a:rPr lang="ru-RU" sz="1400" dirty="0" smtClean="0"/>
              <a:t>Городская мэрия</a:t>
            </a:r>
          </a:p>
          <a:p>
            <a:pPr>
              <a:buAutoNum type="arabicPeriod"/>
            </a:pPr>
            <a:r>
              <a:rPr lang="ru-RU" sz="1400" dirty="0" smtClean="0"/>
              <a:t>Поликлиника и больница</a:t>
            </a:r>
          </a:p>
          <a:p>
            <a:pPr>
              <a:buAutoNum type="arabicPeriod"/>
            </a:pPr>
            <a:r>
              <a:rPr lang="ru-RU" sz="1400" dirty="0" smtClean="0"/>
              <a:t>Отделение полиции</a:t>
            </a:r>
          </a:p>
          <a:p>
            <a:pPr>
              <a:buAutoNum type="arabicPeriod"/>
            </a:pPr>
            <a:r>
              <a:rPr lang="ru-RU" sz="1400" dirty="0" smtClean="0"/>
              <a:t>Пожарная часть</a:t>
            </a:r>
          </a:p>
          <a:p>
            <a:pPr>
              <a:buAutoNum type="arabicPeriod"/>
            </a:pPr>
            <a:r>
              <a:rPr lang="ru-RU" sz="1400" dirty="0" smtClean="0"/>
              <a:t>Суд</a:t>
            </a:r>
          </a:p>
          <a:p>
            <a:pPr>
              <a:buAutoNum type="arabicPeriod"/>
            </a:pPr>
            <a:r>
              <a:rPr lang="ru-RU" sz="1400" dirty="0" smtClean="0"/>
              <a:t>Банк</a:t>
            </a:r>
          </a:p>
          <a:p>
            <a:pPr>
              <a:buAutoNum type="arabicPeriod"/>
            </a:pPr>
            <a:r>
              <a:rPr lang="ru-RU" sz="1400" dirty="0" smtClean="0"/>
              <a:t>Школы, училища, техникумы, ВУЗы</a:t>
            </a:r>
          </a:p>
          <a:p>
            <a:pPr>
              <a:buAutoNum type="arabicPeriod"/>
            </a:pPr>
            <a:r>
              <a:rPr lang="ru-RU" sz="1400" dirty="0" smtClean="0"/>
              <a:t>Почта.</a:t>
            </a:r>
          </a:p>
          <a:p>
            <a:pPr>
              <a:buNone/>
            </a:pPr>
            <a:endParaRPr lang="ru-RU" sz="1400" dirty="0" smtClean="0"/>
          </a:p>
          <a:p>
            <a:pPr>
              <a:buAutoNum type="arabicPeriod"/>
            </a:pPr>
            <a:endParaRPr lang="ru-RU" sz="1400" dirty="0" smtClean="0"/>
          </a:p>
        </p:txBody>
      </p:sp>
      <p:pic>
        <p:nvPicPr>
          <p:cNvPr id="5" name="Содержимое 4" descr="3-5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218793" cy="421879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досуг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3289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Досуг в городе представлен следующими вариантами отдыха:</a:t>
            </a:r>
          </a:p>
          <a:p>
            <a:pPr>
              <a:buNone/>
            </a:pPr>
            <a:endParaRPr lang="ru-RU" sz="1400" dirty="0" smtClean="0"/>
          </a:p>
          <a:p>
            <a:pPr>
              <a:buAutoNum type="arabicPeriod"/>
            </a:pPr>
            <a:r>
              <a:rPr lang="ru-RU" sz="1400" dirty="0" smtClean="0"/>
              <a:t>Парки</a:t>
            </a:r>
          </a:p>
          <a:p>
            <a:pPr>
              <a:buAutoNum type="arabicPeriod"/>
            </a:pPr>
            <a:r>
              <a:rPr lang="ru-RU" sz="1400" dirty="0" smtClean="0"/>
              <a:t>Музеи</a:t>
            </a:r>
          </a:p>
          <a:p>
            <a:pPr>
              <a:buAutoNum type="arabicPeriod"/>
            </a:pPr>
            <a:r>
              <a:rPr lang="ru-RU" sz="1400" dirty="0" smtClean="0"/>
              <a:t>Библиотеки</a:t>
            </a:r>
          </a:p>
          <a:p>
            <a:pPr>
              <a:buAutoNum type="arabicPeriod"/>
            </a:pPr>
            <a:r>
              <a:rPr lang="ru-RU" sz="1400" dirty="0" smtClean="0"/>
              <a:t>Концертный зал</a:t>
            </a:r>
          </a:p>
          <a:p>
            <a:pPr>
              <a:buAutoNum type="arabicPeriod"/>
            </a:pPr>
            <a:r>
              <a:rPr lang="ru-RU" sz="1400" dirty="0" smtClean="0"/>
              <a:t>Театр и кинотеатр</a:t>
            </a:r>
          </a:p>
          <a:p>
            <a:pPr>
              <a:buAutoNum type="arabicPeriod"/>
            </a:pPr>
            <a:r>
              <a:rPr lang="ru-RU" sz="1400" dirty="0" smtClean="0"/>
              <a:t>Торговые центры</a:t>
            </a:r>
          </a:p>
          <a:p>
            <a:pPr>
              <a:buAutoNum type="arabicPeriod"/>
            </a:pPr>
            <a:r>
              <a:rPr lang="ru-RU" sz="1400" dirty="0" smtClean="0"/>
              <a:t>Стадион, спортивные залы, различные секции и кружки.</a:t>
            </a:r>
          </a:p>
          <a:p>
            <a:pPr>
              <a:buAutoNum type="arabicPeriod"/>
            </a:pPr>
            <a:r>
              <a:rPr lang="ru-RU" sz="1400" dirty="0" smtClean="0"/>
              <a:t>Парк аттракционов</a:t>
            </a:r>
          </a:p>
          <a:p>
            <a:pPr>
              <a:buAutoNum type="arabicPeriod"/>
            </a:pPr>
            <a:r>
              <a:rPr lang="ru-RU" sz="1400" dirty="0" smtClean="0"/>
              <a:t>Кафе, рестораны, столовые.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Содержимое 4" descr="my_fantastic_park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1857364"/>
            <a:ext cx="5012996" cy="3312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Прочие важные составляющие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Водопроводные сети</a:t>
            </a:r>
          </a:p>
          <a:p>
            <a:r>
              <a:rPr lang="ru-RU" dirty="0" smtClean="0"/>
              <a:t>Электроснабжение</a:t>
            </a:r>
          </a:p>
          <a:p>
            <a:r>
              <a:rPr lang="ru-RU" dirty="0" smtClean="0"/>
              <a:t>Система канализаций</a:t>
            </a:r>
          </a:p>
          <a:p>
            <a:r>
              <a:rPr lang="ru-RU" dirty="0" smtClean="0"/>
              <a:t>Дорожно-транспортная система </a:t>
            </a:r>
          </a:p>
          <a:p>
            <a:r>
              <a:rPr lang="ru-RU" dirty="0" smtClean="0"/>
              <a:t>Котельные</a:t>
            </a:r>
          </a:p>
          <a:p>
            <a:r>
              <a:rPr lang="ru-RU" dirty="0" smtClean="0"/>
              <a:t>Мусороперерабатывающий завод</a:t>
            </a:r>
          </a:p>
          <a:p>
            <a:r>
              <a:rPr lang="ru-RU" dirty="0" smtClean="0"/>
              <a:t>Система газоснабжения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Спасибо за внимание!</a:t>
            </a:r>
            <a:endParaRPr lang="ru-RU" dirty="0"/>
          </a:p>
        </p:txBody>
      </p:sp>
      <p:pic>
        <p:nvPicPr>
          <p:cNvPr id="4" name="Содержимое 3" descr="pig-304317_6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693920" cy="3967829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145</TotalTime>
  <Words>318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Verdana</vt:lpstr>
      <vt:lpstr>Wingdings 2</vt:lpstr>
      <vt:lpstr>Яркая</vt:lpstr>
      <vt:lpstr>Мой город будущего </vt:lpstr>
      <vt:lpstr>   Швайнбург</vt:lpstr>
      <vt:lpstr>Промышленность и сельское хозяйство</vt:lpstr>
      <vt:lpstr>Жилищный комплекс</vt:lpstr>
      <vt:lpstr>Комплекс административных и государственных учреждений</vt:lpstr>
      <vt:lpstr>Городской досуг</vt:lpstr>
      <vt:lpstr>Прочие важные составляющие города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будущего </dc:title>
  <dc:creator>Булгаков Александр</dc:creator>
  <cp:lastModifiedBy>Дарья Булгакова</cp:lastModifiedBy>
  <cp:revision>20</cp:revision>
  <dcterms:created xsi:type="dcterms:W3CDTF">2015-04-11T10:05:03Z</dcterms:created>
  <dcterms:modified xsi:type="dcterms:W3CDTF">2019-05-15T13:19:30Z</dcterms:modified>
</cp:coreProperties>
</file>