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68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20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1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04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46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2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13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2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5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6119-CB8E-47A5-83BE-6A7C5BA2184A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658A-0398-4C58-A5B2-200E3D3E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55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ownloads\8c8dab43-2646-52c8-af1b-cba3f5957d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7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54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9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3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3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265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27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438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63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МОУ СОШ №78</cp:lastModifiedBy>
  <cp:revision>5</cp:revision>
  <dcterms:created xsi:type="dcterms:W3CDTF">2024-12-06T06:02:39Z</dcterms:created>
  <dcterms:modified xsi:type="dcterms:W3CDTF">2024-12-06T07:41:05Z</dcterms:modified>
</cp:coreProperties>
</file>